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4778"/>
    <a:srgbClr val="1C4372"/>
    <a:srgbClr val="012B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80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3A66E-287B-445A-B646-B96F5DB2CBF8}" type="datetimeFigureOut">
              <a:rPr lang="de-AT" smtClean="0"/>
              <a:pPr/>
              <a:t>09/09/15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B2ADB-2D34-4747-9AB3-9F57A2FC6C98}" type="slidenum">
              <a:rPr lang="de-AT" smtClean="0"/>
              <a:pPr/>
              <a:t>‹n.›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3A66E-287B-445A-B646-B96F5DB2CBF8}" type="datetimeFigureOut">
              <a:rPr lang="de-AT" smtClean="0"/>
              <a:pPr/>
              <a:t>09/09/15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B2ADB-2D34-4747-9AB3-9F57A2FC6C98}" type="slidenum">
              <a:rPr lang="de-AT" smtClean="0"/>
              <a:pPr/>
              <a:t>‹n.›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3A66E-287B-445A-B646-B96F5DB2CBF8}" type="datetimeFigureOut">
              <a:rPr lang="de-AT" smtClean="0"/>
              <a:pPr/>
              <a:t>09/09/15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B2ADB-2D34-4747-9AB3-9F57A2FC6C98}" type="slidenum">
              <a:rPr lang="de-AT" smtClean="0"/>
              <a:pPr/>
              <a:t>‹n.›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3A66E-287B-445A-B646-B96F5DB2CBF8}" type="datetimeFigureOut">
              <a:rPr lang="de-AT" smtClean="0"/>
              <a:pPr/>
              <a:t>09/09/15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B2ADB-2D34-4747-9AB3-9F57A2FC6C98}" type="slidenum">
              <a:rPr lang="de-AT" smtClean="0"/>
              <a:pPr/>
              <a:t>‹n.›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3A66E-287B-445A-B646-B96F5DB2CBF8}" type="datetimeFigureOut">
              <a:rPr lang="de-AT" smtClean="0"/>
              <a:pPr/>
              <a:t>09/09/15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B2ADB-2D34-4747-9AB3-9F57A2FC6C98}" type="slidenum">
              <a:rPr lang="de-AT" smtClean="0"/>
              <a:pPr/>
              <a:t>‹n.›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3A66E-287B-445A-B646-B96F5DB2CBF8}" type="datetimeFigureOut">
              <a:rPr lang="de-AT" smtClean="0"/>
              <a:pPr/>
              <a:t>09/09/15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B2ADB-2D34-4747-9AB3-9F57A2FC6C98}" type="slidenum">
              <a:rPr lang="de-AT" smtClean="0"/>
              <a:pPr/>
              <a:t>‹n.›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3A66E-287B-445A-B646-B96F5DB2CBF8}" type="datetimeFigureOut">
              <a:rPr lang="de-AT" smtClean="0"/>
              <a:pPr/>
              <a:t>09/09/15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B2ADB-2D34-4747-9AB3-9F57A2FC6C98}" type="slidenum">
              <a:rPr lang="de-AT" smtClean="0"/>
              <a:pPr/>
              <a:t>‹n.›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3A66E-287B-445A-B646-B96F5DB2CBF8}" type="datetimeFigureOut">
              <a:rPr lang="de-AT" smtClean="0"/>
              <a:pPr/>
              <a:t>09/09/15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B2ADB-2D34-4747-9AB3-9F57A2FC6C98}" type="slidenum">
              <a:rPr lang="de-AT" smtClean="0"/>
              <a:pPr/>
              <a:t>‹n.›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3A66E-287B-445A-B646-B96F5DB2CBF8}" type="datetimeFigureOut">
              <a:rPr lang="de-AT" smtClean="0"/>
              <a:pPr/>
              <a:t>09/09/15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B2ADB-2D34-4747-9AB3-9F57A2FC6C98}" type="slidenum">
              <a:rPr lang="de-AT" smtClean="0"/>
              <a:pPr/>
              <a:t>‹n.›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3A66E-287B-445A-B646-B96F5DB2CBF8}" type="datetimeFigureOut">
              <a:rPr lang="de-AT" smtClean="0"/>
              <a:pPr/>
              <a:t>09/09/15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B2ADB-2D34-4747-9AB3-9F57A2FC6C98}" type="slidenum">
              <a:rPr lang="de-AT" smtClean="0"/>
              <a:pPr/>
              <a:t>‹n.›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3A66E-287B-445A-B646-B96F5DB2CBF8}" type="datetimeFigureOut">
              <a:rPr lang="de-AT" smtClean="0"/>
              <a:pPr/>
              <a:t>09/09/15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B2ADB-2D34-4747-9AB3-9F57A2FC6C98}" type="slidenum">
              <a:rPr lang="de-AT" smtClean="0"/>
              <a:pPr/>
              <a:t>‹n.›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3A66E-287B-445A-B646-B96F5DB2CBF8}" type="datetimeFigureOut">
              <a:rPr lang="de-AT" smtClean="0"/>
              <a:pPr/>
              <a:t>09/09/15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B2ADB-2D34-4747-9AB3-9F57A2FC6C98}" type="slidenum">
              <a:rPr lang="de-AT" smtClean="0"/>
              <a:pPr/>
              <a:t>‹n.›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/>
        </p:nvSpPr>
        <p:spPr>
          <a:xfrm>
            <a:off x="3203848" y="2996952"/>
            <a:ext cx="5328592" cy="432048"/>
          </a:xfrm>
          <a:prstGeom prst="rect">
            <a:avLst/>
          </a:prstGeom>
          <a:solidFill>
            <a:srgbClr val="1E47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9" name="Rechteck 8"/>
          <p:cNvSpPr/>
          <p:nvPr/>
        </p:nvSpPr>
        <p:spPr>
          <a:xfrm>
            <a:off x="251520" y="3789040"/>
            <a:ext cx="3816424" cy="432048"/>
          </a:xfrm>
          <a:prstGeom prst="rect">
            <a:avLst/>
          </a:prstGeom>
          <a:solidFill>
            <a:srgbClr val="1E47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4" name="Grafik 3" descr="Organ Donation 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9592" y="116632"/>
            <a:ext cx="7017869" cy="2664296"/>
          </a:xfrm>
          <a:prstGeom prst="rect">
            <a:avLst/>
          </a:prstGeom>
        </p:spPr>
      </p:pic>
      <p:sp>
        <p:nvSpPr>
          <p:cNvPr id="6" name="Textfeld 5"/>
          <p:cNvSpPr txBox="1"/>
          <p:nvPr/>
        </p:nvSpPr>
        <p:spPr>
          <a:xfrm>
            <a:off x="2915816" y="2996952"/>
            <a:ext cx="5868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2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Give</a:t>
            </a:r>
            <a:r>
              <a:rPr lang="de-AT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AT" sz="2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hope</a:t>
            </a:r>
            <a:r>
              <a:rPr lang="de-AT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AT" sz="2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</a:t>
            </a:r>
            <a:r>
              <a:rPr lang="de-AT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AT" sz="2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thousands</a:t>
            </a:r>
            <a:r>
              <a:rPr lang="de-AT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AT" sz="2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de-AT" sz="20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AT" sz="20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patients</a:t>
            </a:r>
            <a:endParaRPr lang="de-AT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35496" y="3789040"/>
            <a:ext cx="42484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Transplant </a:t>
            </a:r>
            <a:r>
              <a:rPr lang="de-AT" sz="2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saves</a:t>
            </a:r>
            <a:r>
              <a:rPr lang="de-AT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AT" sz="2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lives</a:t>
            </a:r>
            <a:endParaRPr lang="de-AT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feld 10"/>
          <p:cNvSpPr txBox="1"/>
          <p:nvPr/>
        </p:nvSpPr>
        <p:spPr>
          <a:xfrm rot="748984">
            <a:off x="4871768" y="4207613"/>
            <a:ext cx="3931874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900" b="1" dirty="0" smtClean="0">
                <a:solidFill>
                  <a:srgbClr val="C00000"/>
                </a:solidFill>
                <a:latin typeface="Arial Black" pitchFamily="34" charset="0"/>
              </a:rPr>
              <a:t>#CALL4Transplant</a:t>
            </a:r>
            <a:endParaRPr lang="de-AT" sz="2900" b="1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1475656" y="5013176"/>
            <a:ext cx="5904656" cy="18448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3" name="Textfeld 12"/>
          <p:cNvSpPr txBox="1"/>
          <p:nvPr/>
        </p:nvSpPr>
        <p:spPr>
          <a:xfrm>
            <a:off x="1835696" y="5301208"/>
            <a:ext cx="5184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2800" i="1" dirty="0" smtClean="0">
                <a:solidFill>
                  <a:srgbClr val="C00000"/>
                </a:solidFill>
              </a:rPr>
              <a:t>SPACE FOR YOUR LOGO!!</a:t>
            </a:r>
            <a:endParaRPr lang="de-AT" sz="2800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</Words>
  <Application>Microsoft Macintosh PowerPoint</Application>
  <PresentationFormat>Presentazione su schermo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Larissa-Design</vt:lpstr>
      <vt:lpstr>Presentazione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user</dc:creator>
  <cp:lastModifiedBy>Office 2011 for Mac Test Drive x</cp:lastModifiedBy>
  <cp:revision>5</cp:revision>
  <dcterms:created xsi:type="dcterms:W3CDTF">2015-09-09T11:48:26Z</dcterms:created>
  <dcterms:modified xsi:type="dcterms:W3CDTF">2015-09-09T16:37:53Z</dcterms:modified>
</cp:coreProperties>
</file>